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6" r:id="rId4"/>
    <p:sldId id="265" r:id="rId5"/>
    <p:sldId id="264" r:id="rId6"/>
    <p:sldId id="272" r:id="rId7"/>
    <p:sldId id="269" r:id="rId8"/>
    <p:sldId id="273" r:id="rId9"/>
    <p:sldId id="274" r:id="rId10"/>
    <p:sldId id="275" r:id="rId11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655" autoAdjust="0"/>
  </p:normalViewPr>
  <p:slideViewPr>
    <p:cSldViewPr snapToGrid="0">
      <p:cViewPr varScale="1">
        <p:scale>
          <a:sx n="80" d="100"/>
          <a:sy n="80" d="100"/>
        </p:scale>
        <p:origin x="4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308A2E-29E2-44F5-AED6-B3467AEDA041}" type="datetime1">
              <a:rPr lang="pt-PT" smtClean="0"/>
              <a:t>28/11/2022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B64D2B8-7AFA-4F86-9DF3-A6BBE4E238C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F5D58-3EC4-4B6D-B142-970BDA576170}" type="datetime1">
              <a:rPr lang="pt-PT" smtClean="0"/>
              <a:pPr/>
              <a:t>28/11/2022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D79418-37EB-4378-AD22-89DBB000B0DA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3097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noProof="0" dirty="0"/>
              <a:t>Notas ao apresentador: </a:t>
            </a:r>
          </a:p>
          <a:p>
            <a:pPr rtl="0"/>
            <a:r>
              <a:rPr lang="pt-PT" i="1" noProof="0" dirty="0"/>
              <a:t>Qual é o seu objetivo para partilhar esta reflexão?</a:t>
            </a:r>
          </a:p>
          <a:p>
            <a:pPr rtl="0"/>
            <a:r>
              <a:rPr lang="pt-PT" i="1" noProof="0" dirty="0"/>
              <a:t>Está no final de uma unidade ou projeto? </a:t>
            </a:r>
          </a:p>
          <a:p>
            <a:pPr rtl="0"/>
            <a:r>
              <a:rPr lang="pt-PT" i="1" noProof="0" dirty="0"/>
              <a:t>Está a partilhar esta reflexão ao atingir um objetivo de aprendizagem que definiu para si próprio? </a:t>
            </a:r>
          </a:p>
          <a:p>
            <a:pPr rtl="0"/>
            <a:r>
              <a:rPr lang="pt-PT" i="1" noProof="0" dirty="0"/>
              <a:t>Está no final de um curso? </a:t>
            </a:r>
          </a:p>
          <a:p>
            <a:pPr rtl="0"/>
            <a:endParaRPr lang="pt-PT" baseline="0" noProof="0" dirty="0"/>
          </a:p>
          <a:p>
            <a:pPr rtl="0"/>
            <a:r>
              <a:rPr lang="pt-PT" noProof="0" dirty="0"/>
              <a:t>Indique o seu objetivo para a reflexão ou mesmo o objetivo da experiência de aprendizagem ou do objetivo de aprendizagem. Seja claro e específico ao indicar o seu objetivo.</a:t>
            </a:r>
          </a:p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b="1" noProof="0" dirty="0"/>
              <a:t>Notas ao apresentador: </a:t>
            </a:r>
          </a:p>
          <a:p>
            <a:pPr rtl="0"/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Descrição do que aprendeu com as suas próprias palavras de um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Incluir informações sobre o tópico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Os detalhes sobre o tópico também serão úteis aqui.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Conte a história da sua experiência de aprendizagem. Tal como numa história, deve haver sempre um início, meio e um fim.</a:t>
            </a:r>
          </a:p>
          <a:p>
            <a:pPr rtl="0"/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No outro lado, pode adicionar um gráfico que evidencia o que aprendeu.</a:t>
            </a:r>
          </a:p>
          <a:p>
            <a:pPr rtl="0"/>
            <a:endParaRPr lang="pt-PT" noProof="0" dirty="0"/>
          </a:p>
          <a:p>
            <a:pPr rtl="0"/>
            <a:r>
              <a:rPr lang="pt-PT" noProof="0" dirty="0"/>
              <a:t>Pode utilizar mais do que um diapositivo para refletir sobre o seu processo. Também ajuda adicionar algum vídeo do seu processo.</a:t>
            </a:r>
          </a:p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b="1" noProof="0" dirty="0"/>
              <a:t>Notas ao apresentador: </a:t>
            </a:r>
          </a:p>
          <a:p>
            <a:pPr rtl="0"/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O que é que foi importante sobre esta experiência de aprendizagem?</a:t>
            </a:r>
          </a:p>
          <a:p>
            <a:pPr rtl="0"/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De que forma é relevante para o seu curso, para si, ou para a sua sociedade ou comunidade?</a:t>
            </a:r>
          </a:p>
          <a:p>
            <a:pPr rtl="0"/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Por que motivo isto é significativo?</a:t>
            </a:r>
          </a:p>
          <a:p>
            <a:pPr rtl="0"/>
            <a:endParaRPr lang="pt-PT" noProof="0" dirty="0"/>
          </a:p>
          <a:p>
            <a:pPr rtl="0"/>
            <a:r>
              <a:rPr lang="pt-PT" noProof="0" dirty="0"/>
              <a:t>Este </a:t>
            </a:r>
            <a:r>
              <a:rPr lang="pt-PT" noProof="0" dirty="0" err="1"/>
              <a:t>SmartArt</a:t>
            </a:r>
            <a:r>
              <a:rPr lang="pt-PT" noProof="0" dirty="0"/>
              <a:t> permite-lhe adicionar imagens e texto para ajudar a destacar o seu processo. Se uma imagem vale mais do que mil palavras, então as imagens e as palavras devem ajudá-lo a comunicar esta reflexão perfeitamente na aprendizagem! Pode sempre clicar em Inserir&gt;</a:t>
            </a:r>
            <a:r>
              <a:rPr lang="pt-PT" noProof="0" dirty="0" err="1"/>
              <a:t>SmartArt</a:t>
            </a:r>
            <a:r>
              <a:rPr lang="pt-PT" noProof="0" dirty="0"/>
              <a:t> para alterar este gráfico ou selecionar o gráfico e clicar no menu Estrutura contextual para alterar as cores.</a:t>
            </a:r>
          </a:p>
          <a:p>
            <a:pPr rtl="0"/>
            <a:endParaRPr lang="pt-PT" noProof="0" dirty="0"/>
          </a:p>
          <a:p>
            <a:pPr rtl="0"/>
            <a:endParaRPr lang="pt-PT" noProof="0" dirty="0"/>
          </a:p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817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b="1" noProof="0" dirty="0"/>
              <a:t>Notas ao apresentador: </a:t>
            </a:r>
          </a:p>
          <a:p>
            <a:pPr rtl="0"/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Que passos irá seguir como resultado desta experiência de aprendizagem?</a:t>
            </a:r>
          </a:p>
          <a:p>
            <a:pPr rtl="0"/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Aprendeu com algumas experiências falhadas? Como irá fazer as coisas de forma diferente?</a:t>
            </a:r>
          </a:p>
          <a:p>
            <a:pPr rtl="0"/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Que conselhos irá dar a outras pessoas para que possam aprender com as suas experiências?</a:t>
            </a:r>
          </a:p>
          <a:p>
            <a:pPr rtl="0"/>
            <a:r>
              <a:rPr lang="pt-PT" b="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Como pode partilhar o que aprendeu com uma audiência do mundo real? </a:t>
            </a:r>
          </a:p>
          <a:p>
            <a:pPr rtl="0"/>
            <a:endParaRPr lang="pt-PT" noProof="0" dirty="0"/>
          </a:p>
          <a:p>
            <a:pPr rtl="0"/>
            <a:r>
              <a:rPr lang="pt-PT" b="1" noProof="0" dirty="0"/>
              <a:t>Alguns exemplos dos passos seguintes podem ser: </a:t>
            </a:r>
          </a:p>
          <a:p>
            <a:pPr marL="228600" indent="-228600" rtl="0">
              <a:buAutoNum type="arabicPeriod"/>
            </a:pPr>
            <a:r>
              <a:rPr lang="pt-PT" noProof="0" dirty="0"/>
              <a:t>Depois de fazer a minha primeira apresentação persuasiva, estou a pensar em aderir à equipa de debate.</a:t>
            </a:r>
          </a:p>
          <a:p>
            <a:pPr marL="228600" indent="-228600" rtl="0">
              <a:buAutoNum type="arabicPeriod"/>
            </a:pPr>
            <a:r>
              <a:rPr lang="pt-PT" noProof="0" dirty="0"/>
              <a:t>Depois de fazer o meu primeiro filme, estou a ponderar entrar no nosso festival de cinema escolar ou no festival de cinema local.</a:t>
            </a:r>
          </a:p>
          <a:p>
            <a:pPr marL="228600" indent="-228600" rtl="0">
              <a:buAutoNum type="arabicPeriod"/>
            </a:pPr>
            <a:r>
              <a:rPr lang="pt-PT" noProof="0" dirty="0"/>
              <a:t>Depois de me ligar a este especialista em carreiras, gostaria de fazer algumas pesquisas sobre esse campo de carreiras porque me parece interessante.</a:t>
            </a:r>
          </a:p>
          <a:p>
            <a:pPr marL="0" indent="0" rtl="0">
              <a:buNone/>
            </a:pPr>
            <a:endParaRPr lang="pt-PT" noProof="0" dirty="0"/>
          </a:p>
          <a:p>
            <a:pPr rtl="0"/>
            <a:r>
              <a:rPr lang="pt-PT" noProof="0" dirty="0"/>
              <a:t>Este </a:t>
            </a:r>
            <a:r>
              <a:rPr lang="pt-PT" noProof="0" dirty="0" err="1"/>
              <a:t>SmartArt</a:t>
            </a:r>
            <a:r>
              <a:rPr lang="pt-PT" noProof="0" dirty="0"/>
              <a:t> permite-lhe adicionar imagens e texto para ajudar a destacar o seu processo. Se uma imagem vale mais do que mil palavras, então as imagens e as palavras devem ajudá-lo a comunicar esta reflexão perfeitamente na aprendizagem! Pode sempre clicar em Inserir&gt;</a:t>
            </a:r>
            <a:r>
              <a:rPr lang="pt-PT" noProof="0" dirty="0" err="1"/>
              <a:t>SmartArt</a:t>
            </a:r>
            <a:r>
              <a:rPr lang="pt-PT" noProof="0" dirty="0"/>
              <a:t> para alterar este gráfico ou selecionar o gráfico e clicar no menu Estrutura contextual para alterar as cores.</a:t>
            </a:r>
          </a:p>
          <a:p>
            <a:pPr rtl="0"/>
            <a:endParaRPr lang="pt-PT" noProof="0" dirty="0"/>
          </a:p>
          <a:p>
            <a:pPr rtl="0"/>
            <a:r>
              <a:rPr lang="pt-PT" noProof="0" dirty="0"/>
              <a:t>Pode utilizar mais do que um diapositivo para partilhar os seus próximos passos. Também ajuda a adicionar alguns conteúdos de vídeo para explicar a sua mensagem.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957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35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áfico 9" descr="Engrenagem única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áfico 10" descr="Engrenagem única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rtlCol="0" anchor="b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28799" y="4394039"/>
            <a:ext cx="8493957" cy="11176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 rtlCol="0"/>
          <a:lstStyle/>
          <a:p>
            <a:pPr rtl="0"/>
            <a:fld id="{1DF38549-CA65-4D1E-A222-AB420D43D0A4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áfico 7" descr="Engrenagem única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áfico 8" descr="Engrenagem única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áfico 9" descr="Engrenagem única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áfico 10" descr="Engrenagem única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Imagem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9F3AA6-DC8E-4E31-9A7E-1B7EC9B85C2F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enagem única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enagem única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enagem única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9C7CF41C-A013-479A-8EBA-95ACB152ED2D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enagem única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enagem única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enagem única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7CA3DD67-A432-4DBB-8CA5-B857B6191B54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6" name="Marcador de Posição da Imagem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m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rtlCol="0" anchor="ctr" anchorCtr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FF3672-F000-4337-A174-0468FF1B91AC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3" name="Marcador de Posição do SmartArt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m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DC8128-0890-4033-B49E-54C7083C6294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áfico 19" descr="Engrenagem única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enagem única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enagem única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Imagem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m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â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1CD401-CE5E-44A8-ACF3-2C5AD72607E5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6" name="Caixa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aixa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Imagem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tângulo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 rtlCol="0"/>
          <a:lstStyle/>
          <a:p>
            <a:pPr rtl="0"/>
            <a:fld id="{9943CB98-DCC0-4B06-84D5-E53DBB049353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áfico 23" descr="Engrenagem única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áfico 24" descr="Engrenagem única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áfico 25" descr="Engrenagem única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áfico 26" descr="Engrenagem única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Imagem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m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tâ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3DA42-2AB4-4870-9792-D1CBC4569283}" type="datetime1">
              <a:rPr lang="pt-PT" noProof="0" smtClean="0"/>
              <a:t>28/11/2022</a:t>
            </a:fld>
            <a:endParaRPr lang="en-US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áfico 19" descr="Engrenagem única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enagem única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enagem única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áfico 22" descr="Engrenagem única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Imagem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Imagem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tângulo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 rtlCol="0"/>
          <a:lstStyle/>
          <a:p>
            <a:pPr rtl="0"/>
            <a:fld id="{0FCEBD4C-F557-4349-91D1-B06A619351FC}" type="datetime1">
              <a:rPr lang="pt-PT" noProof="0" smtClean="0"/>
              <a:t>28/11/2022</a:t>
            </a:fld>
            <a:endParaRPr lang="en-US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en-US" sz="2400" noProof="0" dirty="0"/>
          </a:p>
        </p:txBody>
      </p: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ítulo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53" name="Marcador de Posição do Texto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5" name="Marcador de Posição do Texto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7" name="Marcador de Posição de Conteúdo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8" name="Marcador de Posição de Conteúdo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9" name="Marcador de Posição de Conteúdo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áfico 28" descr="Engrenagem única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áfico 30" descr="Engrenagem única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áfico 31" descr="Engrenagem única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áfico 32" descr="Engrenagem única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m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m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â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/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/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/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EDAD9B-38EE-41C7-BF15-81085AC1C8E3}" type="datetime1">
              <a:rPr lang="pt-PT" noProof="0" smtClean="0"/>
              <a:t>28/11/2022</a:t>
            </a:fld>
            <a:endParaRPr lang="en-US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s Múltip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áfico 11" descr="Engrenagem única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m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m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â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31EA1-8DBC-4DDB-81EA-52CD7748C013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5" name="Marcador de Posição do Texto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6" name="Marcador de Posição do Texto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áfico 11" descr="Engrenagem única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Imagem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m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75F50-F886-4FD7-9069-339C97033CEB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m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F71AF3-BF2A-4255-AAB3-4B19D5E7FA01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rtlCol="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BA7F7330-009E-41F6-AF3B-06E6984DBA3C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áfico 17" descr="Engrenagem única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áfico 18" descr="Engrenagem única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Imagem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m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487E57-04B5-4B1C-A6A8-08B743FB3988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enagem única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enagem única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m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ECF9851A-6165-47E3-82F2-02EE0AC35765}" type="datetime1">
              <a:rPr lang="pt-PT" noProof="0" smtClean="0"/>
              <a:t>28/11/2022</a:t>
            </a:fld>
            <a:endParaRPr lang="en-US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enagem única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enagem única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m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m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9A311C-859B-4D46-A4E1-F5016EB0ECDA}" type="datetime1">
              <a:rPr lang="pt-PT" noProof="0" smtClean="0"/>
              <a:t>28/11/2022</a:t>
            </a:fld>
            <a:endParaRPr lang="en-US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enagem única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enagem única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enagem única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enagem única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enagem única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m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m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E20BD5-2487-4DB0-8B7C-C5C3EA6DDB93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D6258F4-DB28-4D60-8BD2-7BA7A083589C}" type="datetime1">
              <a:rPr lang="pt-PT" noProof="0" smtClean="0"/>
              <a:t>28/11/2022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3FA76C-C565-46B6-8652-D75785E2521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Little</a:t>
            </a:r>
            <a:r>
              <a:rPr lang="pt-PT" dirty="0"/>
              <a:t> </a:t>
            </a:r>
            <a:r>
              <a:rPr lang="pt-PT" dirty="0" err="1"/>
              <a:t>Crawler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PT" sz="1800" dirty="0"/>
              <a:t>Renzo Marques – 46999</a:t>
            </a:r>
          </a:p>
          <a:p>
            <a:pPr rtl="0"/>
            <a:r>
              <a:rPr lang="pt-PT" sz="1800" dirty="0"/>
              <a:t>Victorino Gomes – 45174</a:t>
            </a:r>
          </a:p>
          <a:p>
            <a:pPr rtl="0"/>
            <a:endParaRPr lang="pt-PT" sz="1800" dirty="0"/>
          </a:p>
          <a:p>
            <a:pPr rtl="0"/>
            <a:r>
              <a:rPr lang="pt-PT" sz="1800" dirty="0"/>
              <a:t>Informática Web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BCCB0F-F770-910B-DA4A-422EEFD7D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373" y="2592280"/>
            <a:ext cx="1641627" cy="16575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A2FBCF-1530-BEBF-454A-16106D0B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0975"/>
            <a:ext cx="1600676" cy="16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B152-D949-90D5-1C0E-0F5CA31D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Combate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7B403C-E4D7-B12B-EE50-0EBD782673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5350" y="2088028"/>
            <a:ext cx="10159129" cy="46235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5B1AA-8230-B270-56AD-455DE14D81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073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17100" y="278206"/>
            <a:ext cx="9613860" cy="1090788"/>
          </a:xfrm>
        </p:spPr>
        <p:txBody>
          <a:bodyPr rtlCol="0"/>
          <a:lstStyle/>
          <a:p>
            <a:pPr rtl="0"/>
            <a:r>
              <a:rPr lang="pt-P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Índice</a:t>
            </a:r>
          </a:p>
        </p:txBody>
      </p:sp>
      <p:pic>
        <p:nvPicPr>
          <p:cNvPr id="5" name="Gráfico 4" descr="Ícone de objetivo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322" y="355600"/>
            <a:ext cx="936000" cy="936000"/>
          </a:xfrm>
          <a:prstGeom prst="rect">
            <a:avLst/>
          </a:prstGeom>
        </p:spPr>
      </p:pic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2400"/>
              <a:t>Indicar o objetivo desta reflexão.</a:t>
            </a:r>
          </a:p>
          <a:p>
            <a:pPr rtl="0"/>
            <a:endParaRPr lang="pt-PT" sz="2400"/>
          </a:p>
          <a:p>
            <a:pPr rtl="0"/>
            <a:endParaRPr lang="pt-PT" sz="24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D2CE04-10C1-EE3F-6FEC-E6C86531BB86}"/>
              </a:ext>
            </a:extLst>
          </p:cNvPr>
          <p:cNvSpPr/>
          <p:nvPr/>
        </p:nvSpPr>
        <p:spPr>
          <a:xfrm>
            <a:off x="112889" y="1569067"/>
            <a:ext cx="11674878" cy="493333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PT" sz="2000" dirty="0">
                <a:effectLst/>
                <a:latin typeface="Arial" panose="020B0604020202020204" pitchFamily="34" charset="0"/>
              </a:rPr>
              <a:t>Tema</a:t>
            </a:r>
            <a:r>
              <a:rPr lang="en-US" sz="2000" dirty="0">
                <a:effectLst/>
                <a:latin typeface="Arial" panose="020B0604020202020204" pitchFamily="34" charset="0"/>
              </a:rPr>
              <a:t>..................................................................................................................3</a:t>
            </a:r>
          </a:p>
          <a:p>
            <a:pPr lvl="1"/>
            <a:br>
              <a:rPr lang="en-US" sz="2000" dirty="0"/>
            </a:br>
            <a:r>
              <a:rPr lang="pt-PT" sz="2000" dirty="0">
                <a:effectLst/>
                <a:latin typeface="Arial" panose="020B0604020202020204" pitchFamily="34" charset="0"/>
              </a:rPr>
              <a:t>Inspirações</a:t>
            </a:r>
            <a:r>
              <a:rPr lang="en-US" sz="2000" dirty="0">
                <a:effectLst/>
                <a:latin typeface="Arial" panose="020B0604020202020204" pitchFamily="34" charset="0"/>
              </a:rPr>
              <a:t>..............................................................................................................4</a:t>
            </a:r>
          </a:p>
          <a:p>
            <a:pPr lvl="1"/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Sketches..............................................................................................................5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effectLst/>
                <a:latin typeface="Arial" panose="020B0604020202020204" pitchFamily="34" charset="0"/>
              </a:rPr>
              <a:t>Gameplay...........................................................................................6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D7651-A342-D146-0E74-F8D3463DB7A9}"/>
              </a:ext>
            </a:extLst>
          </p:cNvPr>
          <p:cNvSpPr txBox="1"/>
          <p:nvPr/>
        </p:nvSpPr>
        <p:spPr>
          <a:xfrm>
            <a:off x="9956800" y="6302327"/>
            <a:ext cx="4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Tema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2108E9-F70D-B180-CF18-175D9731761A}"/>
              </a:ext>
            </a:extLst>
          </p:cNvPr>
          <p:cNvSpPr txBox="1"/>
          <p:nvPr/>
        </p:nvSpPr>
        <p:spPr>
          <a:xfrm>
            <a:off x="9956800" y="6302327"/>
            <a:ext cx="4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BF7B9F-9A12-8B94-EE95-0A6D626A1FEB}"/>
              </a:ext>
            </a:extLst>
          </p:cNvPr>
          <p:cNvSpPr txBox="1"/>
          <p:nvPr/>
        </p:nvSpPr>
        <p:spPr>
          <a:xfrm>
            <a:off x="994299" y="2272683"/>
            <a:ext cx="10377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Tem como género a gestão e estratégia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Temática de artrópodes, com insetos e aracnídeos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jogador inicia com um bug e progride conforme é bem cuidado ou vence batalhas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jogador pode batalhar contra o </a:t>
            </a:r>
            <a:r>
              <a:rPr lang="pt-PT" dirty="0" err="1"/>
              <a:t>pet</a:t>
            </a:r>
            <a:r>
              <a:rPr lang="pt-PT" dirty="0"/>
              <a:t> de outros jogadores, ao vencer, ganha pontos de vitória que podem ajudá-lo a progredir</a:t>
            </a:r>
          </a:p>
        </p:txBody>
      </p:sp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06130" y="2116138"/>
            <a:ext cx="9665659" cy="3713162"/>
          </a:xfrm>
        </p:spPr>
        <p:txBody>
          <a:bodyPr rtlCol="0"/>
          <a:lstStyle/>
          <a:p>
            <a:pPr rtl="0"/>
            <a:r>
              <a:rPr lang="pt-PT" dirty="0"/>
              <a:t>Como inspiração utilizamos os jogos da franquia Pokémon e </a:t>
            </a:r>
            <a:r>
              <a:rPr lang="pt-PT" dirty="0" err="1"/>
              <a:t>Tamagotchi</a:t>
            </a:r>
            <a:r>
              <a:rPr lang="pt-PT" dirty="0"/>
              <a:t>, respetivamente, para batalha e gestão.</a:t>
            </a:r>
          </a:p>
          <a:p>
            <a:pPr rtl="0"/>
            <a:endParaRPr lang="pt-PT" dirty="0"/>
          </a:p>
          <a:p>
            <a:pPr rtl="0"/>
            <a:endParaRPr lang="pt-PT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2837D3-C1AF-3366-2720-B9C5A474EE7B}"/>
              </a:ext>
            </a:extLst>
          </p:cNvPr>
          <p:cNvSpPr txBox="1"/>
          <p:nvPr/>
        </p:nvSpPr>
        <p:spPr>
          <a:xfrm>
            <a:off x="9956800" y="6302327"/>
            <a:ext cx="4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92709D6-F76E-8210-B9E3-173F918137F2}"/>
              </a:ext>
            </a:extLst>
          </p:cNvPr>
          <p:cNvSpPr/>
          <p:nvPr/>
        </p:nvSpPr>
        <p:spPr>
          <a:xfrm>
            <a:off x="1828800" y="648070"/>
            <a:ext cx="10298097" cy="127838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3600" dirty="0">
                <a:latin typeface="+mj-lt"/>
              </a:rPr>
              <a:t>Inspirações</a:t>
            </a:r>
          </a:p>
        </p:txBody>
      </p:sp>
      <p:pic>
        <p:nvPicPr>
          <p:cNvPr id="8" name="Imagem 7" descr="Spy x Family: Bandai anuncia Tamagochi da Anya">
            <a:extLst>
              <a:ext uri="{FF2B5EF4-FFF2-40B4-BE49-F238E27FC236}">
                <a16:creationId xmlns:a16="http://schemas.microsoft.com/office/drawing/2014/main" id="{4B302C73-35B6-105A-7649-031DA9A8F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08" y="3429000"/>
            <a:ext cx="1743075" cy="202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E365853-854E-5578-061F-3B7DC3C7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043" y="3359002"/>
            <a:ext cx="3867112" cy="21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Sketches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F27BFC0-ACBD-2033-8B6A-3E187EF2B277}"/>
              </a:ext>
            </a:extLst>
          </p:cNvPr>
          <p:cNvSpPr txBox="1"/>
          <p:nvPr/>
        </p:nvSpPr>
        <p:spPr>
          <a:xfrm>
            <a:off x="9956800" y="6302327"/>
            <a:ext cx="4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BE6E870-CB18-BD4F-61BC-4A5ECC851E19}"/>
              </a:ext>
            </a:extLst>
          </p:cNvPr>
          <p:cNvSpPr txBox="1"/>
          <p:nvPr/>
        </p:nvSpPr>
        <p:spPr>
          <a:xfrm>
            <a:off x="461639" y="2201662"/>
            <a:ext cx="107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Alguns sketches já estão feitos em pixel </a:t>
            </a:r>
            <a:r>
              <a:rPr lang="pt-PT" dirty="0" err="1"/>
              <a:t>art</a:t>
            </a:r>
            <a:r>
              <a:rPr lang="pt-PT" dirty="0"/>
              <a:t>, que será o estilo utilizado no game.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86B78E37-B35B-D460-E756-D4B2CF88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4" y="3429000"/>
            <a:ext cx="2730159" cy="271746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4C07495-9D39-AFE5-D07E-765BD92F3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897" y="3264380"/>
            <a:ext cx="2898559" cy="289855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4AA1FD-2F5D-C7E1-1BB5-4FC660DE4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16" y="1834166"/>
            <a:ext cx="5482235" cy="54822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BEBA9E-B771-6C5E-E15F-353D9888A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211" y="3429000"/>
            <a:ext cx="954505" cy="9545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D205215-4F2B-39B0-751D-A3D9FDE19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679" y="3429000"/>
            <a:ext cx="954505" cy="9545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58B268C-4982-0D6F-1D5A-123346E17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478" y="4767662"/>
            <a:ext cx="954505" cy="9545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3282D02-2C0E-4CB1-6EF4-61312BFB1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942" y="4647270"/>
            <a:ext cx="1006642" cy="10066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8945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D0FA1E59-9C31-1B10-7A33-DBE6D5E8D1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AF5A0C0-AC79-2859-1A46-73E47125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Sketches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7B69FBC-EAA4-C51B-858D-6EF68508D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60991EA-8118-2721-0BE3-D3D3ADCD8E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278E7FD3-F0B3-2D4C-71D4-9BC7BFE50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DBF0636-3E2E-010C-9E4D-9B6318E4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564" y="2358297"/>
            <a:ext cx="5493518" cy="37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2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 err="1"/>
              <a:t>Gameplay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08AC0F-4B4C-A779-65A5-D9AF73D75A02}"/>
              </a:ext>
            </a:extLst>
          </p:cNvPr>
          <p:cNvSpPr txBox="1"/>
          <p:nvPr/>
        </p:nvSpPr>
        <p:spPr>
          <a:xfrm>
            <a:off x="9956800" y="6302327"/>
            <a:ext cx="4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7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740C38A-C082-8510-D5DE-E9884F3C02B4}"/>
              </a:ext>
            </a:extLst>
          </p:cNvPr>
          <p:cNvSpPr txBox="1"/>
          <p:nvPr/>
        </p:nvSpPr>
        <p:spPr>
          <a:xfrm>
            <a:off x="4666322" y="2738072"/>
            <a:ext cx="258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Dalek Pinpoint" pitchFamily="2" charset="0"/>
              </a:rPr>
              <a:t>HEALTHCARE</a:t>
            </a:r>
            <a:endParaRPr lang="pt-PT" dirty="0">
              <a:solidFill>
                <a:schemeClr val="bg1"/>
              </a:solidFill>
              <a:latin typeface="Dalek Pinpoint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BF9D0C2-F25A-BEE1-694B-0DE5799D00C2}"/>
              </a:ext>
            </a:extLst>
          </p:cNvPr>
          <p:cNvSpPr txBox="1"/>
          <p:nvPr/>
        </p:nvSpPr>
        <p:spPr>
          <a:xfrm>
            <a:off x="6699658" y="54239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Dalek Pinpoint" pitchFamily="2" charset="0"/>
              </a:rPr>
              <a:t>BATTLE</a:t>
            </a:r>
            <a:endParaRPr lang="pt-PT" dirty="0">
              <a:latin typeface="Dalek Pinpoint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9233C3-3623-F981-C73B-ABD9822E370D}"/>
              </a:ext>
            </a:extLst>
          </p:cNvPr>
          <p:cNvSpPr txBox="1"/>
          <p:nvPr/>
        </p:nvSpPr>
        <p:spPr>
          <a:xfrm>
            <a:off x="3563427" y="5615789"/>
            <a:ext cx="6890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Dalek Pinpoint" pitchFamily="2" charset="0"/>
              </a:rPr>
              <a:t>PROGRESS</a:t>
            </a:r>
            <a:endParaRPr lang="pt-PT" dirty="0">
              <a:latin typeface="Dalek Pinpoint" pitchFamily="2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A4B94E7-6FA5-F774-4841-CFF3788A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53" y="3505944"/>
            <a:ext cx="2261416" cy="237145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06AA1A6-70DD-C0A0-F664-F561E77CBF97}"/>
              </a:ext>
            </a:extLst>
          </p:cNvPr>
          <p:cNvSpPr txBox="1"/>
          <p:nvPr/>
        </p:nvSpPr>
        <p:spPr>
          <a:xfrm>
            <a:off x="680321" y="2374232"/>
            <a:ext cx="326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Loop de jogo: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78E0-7C6A-2862-0379-936BB307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6B127-51BC-6D4D-46B7-C0AB02023D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2415" y="4273207"/>
            <a:ext cx="4960181" cy="1831565"/>
          </a:xfrm>
        </p:spPr>
        <p:txBody>
          <a:bodyPr/>
          <a:lstStyle/>
          <a:p>
            <a:r>
              <a:rPr lang="pt-BR" sz="4400" dirty="0"/>
              <a:t>Login</a:t>
            </a:r>
          </a:p>
          <a:p>
            <a:endParaRPr lang="pt-BR" sz="3200" dirty="0"/>
          </a:p>
          <a:p>
            <a:endParaRPr lang="pt-BR" sz="3200" dirty="0"/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50357-8731-CDD1-B865-3880F88A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48" y="2183453"/>
            <a:ext cx="5224852" cy="43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59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963D-AD59-3143-51EB-A10F54FE4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 anchor="ctr">
            <a:normAutofit/>
          </a:bodyPr>
          <a:lstStyle/>
          <a:p>
            <a:r>
              <a:rPr lang="pt-BR" dirty="0"/>
              <a:t>Servidor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DADCC6-4201-501E-F290-03A5258D4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B68D4-277D-4BC4-09D2-F21766CC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95" y="2228850"/>
            <a:ext cx="9464806" cy="4377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81291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1209237_TF67421116_Win32" id="{C5495659-5B4B-4D1B-B352-2DFDDB070BB3}" vid="{879037F7-4676-43B7-9F14-38D0431838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Reflexão sobre a aprendizagem </Template>
  <TotalTime>2829</TotalTime>
  <Words>665</Words>
  <Application>Microsoft Office PowerPoint</Application>
  <PresentationFormat>Widescreen</PresentationFormat>
  <Paragraphs>82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Dalek Pinpoint</vt:lpstr>
      <vt:lpstr>Segoe UI</vt:lpstr>
      <vt:lpstr>Trebuchet MS</vt:lpstr>
      <vt:lpstr>Berlim</vt:lpstr>
      <vt:lpstr>My Little Crawler</vt:lpstr>
      <vt:lpstr>Índice</vt:lpstr>
      <vt:lpstr>Tema</vt:lpstr>
      <vt:lpstr>PowerPoint Presentation</vt:lpstr>
      <vt:lpstr>Sketches</vt:lpstr>
      <vt:lpstr>Sketches</vt:lpstr>
      <vt:lpstr>Gameplay</vt:lpstr>
      <vt:lpstr>Fase II</vt:lpstr>
      <vt:lpstr>Servidor</vt:lpstr>
      <vt:lpstr>Combate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Document</dc:title>
  <dc:creator>Renzo Marques</dc:creator>
  <cp:lastModifiedBy>Alana de Menezes Ramos Lima Rodrigues</cp:lastModifiedBy>
  <cp:revision>10</cp:revision>
  <dcterms:created xsi:type="dcterms:W3CDTF">2022-10-08T15:33:42Z</dcterms:created>
  <dcterms:modified xsi:type="dcterms:W3CDTF">2022-11-28T23:53:03Z</dcterms:modified>
</cp:coreProperties>
</file>